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0" d="100"/>
          <a:sy n="80" d="100"/>
        </p:scale>
        <p:origin x="-192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AU"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dirty="0"/>
          </a:p>
        </p:txBody>
      </p:sp>
      <p:sp>
        <p:nvSpPr>
          <p:cNvPr id="4" name="Date Placeholder 3"/>
          <p:cNvSpPr>
            <a:spLocks noGrp="1"/>
          </p:cNvSpPr>
          <p:nvPr>
            <p:ph type="dt" sz="half" idx="10"/>
          </p:nvPr>
        </p:nvSpPr>
        <p:spPr bwMode="white"/>
        <p:txBody>
          <a:bodyPr/>
          <a:lstStyle/>
          <a:p>
            <a:fld id="{DB32461A-250E-4A29-9E9B-599CA3838FA1}" type="datetime1">
              <a:rPr lang="en-US" smtClean="0"/>
              <a:pPr/>
              <a:t>21/01/14</a:t>
            </a:fld>
            <a:endParaRPr lang="en-US" dirty="0"/>
          </a:p>
        </p:txBody>
      </p:sp>
      <p:sp>
        <p:nvSpPr>
          <p:cNvPr id="5" name="Footer Placeholder 4"/>
          <p:cNvSpPr>
            <a:spLocks noGrp="1"/>
          </p:cNvSpPr>
          <p:nvPr>
            <p:ph type="ftr" sz="quarter" idx="11"/>
          </p:nvPr>
        </p:nvSpPr>
        <p:spPr bwMode="white"/>
        <p:txBody>
          <a:bodyPr/>
          <a:lstStyle/>
          <a:p>
            <a:endParaRPr lang="en-US" dirty="0"/>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78C81099-48EC-46A3-9530-F58EB96AF77C}" type="datetime1">
              <a:rPr lang="en-US" smtClean="0"/>
              <a:pPr/>
              <a:t>21/01/14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AU"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Date Placeholder 3"/>
          <p:cNvSpPr>
            <a:spLocks noGrp="1"/>
          </p:cNvSpPr>
          <p:nvPr>
            <p:ph type="dt" sz="half" idx="10"/>
          </p:nvPr>
        </p:nvSpPr>
        <p:spPr/>
        <p:txBody>
          <a:bodyPr/>
          <a:lstStyle/>
          <a:p>
            <a:fld id="{FF697E24-FFB9-4C73-8C6D-E02A7AD33DB8}" type="datetime1">
              <a:rPr lang="en-US" smtClean="0"/>
              <a:pPr/>
              <a:t>21/01/14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Date Placeholder 3"/>
          <p:cNvSpPr>
            <a:spLocks noGrp="1"/>
          </p:cNvSpPr>
          <p:nvPr>
            <p:ph type="dt" sz="half" idx="10"/>
          </p:nvPr>
        </p:nvSpPr>
        <p:spPr/>
        <p:txBody>
          <a:bodyPr/>
          <a:lstStyle/>
          <a:p>
            <a:fld id="{DF1AD66C-382E-48AD-8F4C-E87C4D4A8B28}" type="datetime1">
              <a:rPr lang="en-US" smtClean="0"/>
              <a:pPr/>
              <a:t>21/01/14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6F4ADA4-35DF-4BD1-8C53-4246F035229A}" type="datetime1">
              <a:rPr lang="en-US" smtClean="0"/>
              <a:pPr/>
              <a:t>21/01/14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AU"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2" name="Title 1"/>
          <p:cNvSpPr>
            <a:spLocks noGrp="1"/>
          </p:cNvSpPr>
          <p:nvPr>
            <p:ph type="title"/>
          </p:nvPr>
        </p:nvSpPr>
        <p:spPr/>
        <p:txBody>
          <a:bodyPr/>
          <a:lstStyle/>
          <a:p>
            <a:r>
              <a:rPr lang="en-AU" smtClean="0"/>
              <a:t>Click to edit Master title style</a:t>
            </a:r>
            <a:endParaRPr lang="en-US"/>
          </a:p>
        </p:txBody>
      </p:sp>
      <p:sp>
        <p:nvSpPr>
          <p:cNvPr id="5" name="Date Placeholder 4"/>
          <p:cNvSpPr>
            <a:spLocks noGrp="1"/>
          </p:cNvSpPr>
          <p:nvPr>
            <p:ph type="dt" sz="half" idx="10"/>
          </p:nvPr>
        </p:nvSpPr>
        <p:spPr/>
        <p:txBody>
          <a:bodyPr/>
          <a:lstStyle/>
          <a:p>
            <a:fld id="{659F63ED-02B1-490A-8EAD-E0CB136D5388}" type="datetime1">
              <a:rPr lang="en-US" smtClean="0"/>
              <a:pPr/>
              <a:t>21/01/14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7" name="Date Placeholder 6"/>
          <p:cNvSpPr>
            <a:spLocks noGrp="1"/>
          </p:cNvSpPr>
          <p:nvPr>
            <p:ph type="dt" sz="half" idx="10"/>
          </p:nvPr>
        </p:nvSpPr>
        <p:spPr/>
        <p:txBody>
          <a:bodyPr/>
          <a:lstStyle/>
          <a:p>
            <a:fld id="{6F771BB6-685D-4518-8FAD-1882B9671546}" type="datetime1">
              <a:rPr lang="en-US" smtClean="0"/>
              <a:pPr/>
              <a:t>21/01/14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465FFBFE-5C08-4E0E-AF38-FB925F0B4D71}" type="datetime1">
              <a:rPr lang="en-US" smtClean="0"/>
              <a:pPr/>
              <a:t>21/01/14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40B41D-FD10-4A38-B39B-626510BD49B7}" type="slidenum">
              <a:rPr lang="en-US" smtClean="0"/>
              <a:pPr/>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823242C-D747-4ADD-80D8-99421268E3A8}" type="datetime1">
              <a:rPr lang="en-US" smtClean="0"/>
              <a:pPr/>
              <a:t>21/01/14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AU"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06E82007-CDD1-4BCF-B9F4-9D458EFEEFE1}" type="datetime1">
              <a:rPr lang="en-US" smtClean="0"/>
              <a:pPr/>
              <a:t>21/01/14</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AU"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34A4F265-CA88-4C30-A9AD-02E6A5184734}" type="datetime1">
              <a:rPr lang="en-US" smtClean="0"/>
              <a:pPr/>
              <a:t>21/01/14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AU"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823242C-D747-4ADD-80D8-99421268E3A8}" type="datetime1">
              <a:rPr lang="en-US" smtClean="0"/>
              <a:pPr/>
              <a:t>21/01/14</a:t>
            </a:fld>
            <a:endParaRPr lang="en-US" dirty="0"/>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dirty="0"/>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CF40B41D-FD10-4A38-B39B-626510BD49B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Shakespeare society</a:t>
            </a:r>
            <a:endParaRPr lang="en-US" dirty="0"/>
          </a:p>
        </p:txBody>
      </p:sp>
      <p:sp>
        <p:nvSpPr>
          <p:cNvPr id="3" name="Subtitle 2"/>
          <p:cNvSpPr>
            <a:spLocks noGrp="1"/>
          </p:cNvSpPr>
          <p:nvPr>
            <p:ph type="subTitle" idx="1"/>
          </p:nvPr>
        </p:nvSpPr>
        <p:spPr/>
        <p:txBody>
          <a:bodyPr/>
          <a:lstStyle/>
          <a:p>
            <a:r>
              <a:rPr lang="en-US" dirty="0" smtClean="0"/>
              <a:t>An example of what students should create</a:t>
            </a:r>
            <a:endParaRPr lang="en-US" dirty="0"/>
          </a:p>
        </p:txBody>
      </p:sp>
    </p:spTree>
    <p:extLst>
      <p:ext uri="{BB962C8B-B14F-4D97-AF65-F5344CB8AC3E}">
        <p14:creationId xmlns:p14="http://schemas.microsoft.com/office/powerpoint/2010/main" val="2732173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a:t>
            </a:r>
            <a:endParaRPr lang="en-US" dirty="0"/>
          </a:p>
        </p:txBody>
      </p:sp>
      <p:sp>
        <p:nvSpPr>
          <p:cNvPr id="3" name="Content Placeholder 2"/>
          <p:cNvSpPr>
            <a:spLocks noGrp="1"/>
          </p:cNvSpPr>
          <p:nvPr>
            <p:ph idx="1"/>
          </p:nvPr>
        </p:nvSpPr>
        <p:spPr/>
        <p:txBody>
          <a:bodyPr>
            <a:normAutofit fontScale="85000" lnSpcReduction="10000"/>
          </a:bodyPr>
          <a:lstStyle/>
          <a:p>
            <a:r>
              <a:rPr lang="en-US" sz="1900" dirty="0" smtClean="0"/>
              <a:t>Half of children born never aged past fifteen</a:t>
            </a:r>
          </a:p>
          <a:p>
            <a:r>
              <a:rPr lang="en-US" sz="1900" dirty="0" smtClean="0"/>
              <a:t>Adult lifespan was thirty</a:t>
            </a:r>
          </a:p>
          <a:p>
            <a:r>
              <a:rPr lang="en-US" sz="1900" dirty="0" smtClean="0"/>
              <a:t>Many died of bubonic plague</a:t>
            </a:r>
          </a:p>
          <a:p>
            <a:r>
              <a:rPr lang="en-US" sz="1900" dirty="0" smtClean="0"/>
              <a:t>Most people had deficient diets</a:t>
            </a:r>
          </a:p>
          <a:p>
            <a:endParaRPr lang="en-US" dirty="0"/>
          </a:p>
          <a:p>
            <a:endParaRPr lang="en-US" dirty="0" smtClean="0"/>
          </a:p>
          <a:p>
            <a:pPr indent="0">
              <a:buNone/>
            </a:pPr>
            <a:r>
              <a:rPr lang="en-US" dirty="0" smtClean="0"/>
              <a:t>Flores, S. (1997). </a:t>
            </a:r>
            <a:r>
              <a:rPr lang="en-US" i="1" dirty="0" smtClean="0"/>
              <a:t>Shakespeare’s world/stage. </a:t>
            </a:r>
            <a:r>
              <a:rPr lang="en-US" dirty="0"/>
              <a:t>Retrieved from http://</a:t>
            </a:r>
            <a:r>
              <a:rPr lang="en-US" dirty="0" err="1"/>
              <a:t>www.webpages.uidaho.edu</a:t>
            </a:r>
            <a:r>
              <a:rPr lang="en-US" dirty="0"/>
              <a:t>/~</a:t>
            </a:r>
            <a:r>
              <a:rPr lang="en-US" dirty="0" err="1"/>
              <a:t>sflores</a:t>
            </a:r>
            <a:r>
              <a:rPr lang="en-US" dirty="0"/>
              <a:t>/345world.html</a:t>
            </a:r>
          </a:p>
        </p:txBody>
      </p:sp>
    </p:spTree>
    <p:extLst>
      <p:ext uri="{BB962C8B-B14F-4D97-AF65-F5344CB8AC3E}">
        <p14:creationId xmlns:p14="http://schemas.microsoft.com/office/powerpoint/2010/main" val="1872387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wealth</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In London, wages were 50% higher than other parts of England</a:t>
            </a:r>
          </a:p>
          <a:p>
            <a:r>
              <a:rPr lang="en-US" dirty="0" smtClean="0"/>
              <a:t>London playhouses saw 50 million visitors</a:t>
            </a:r>
          </a:p>
          <a:p>
            <a:r>
              <a:rPr lang="en-US" dirty="0" smtClean="0"/>
              <a:t>Main export was wool</a:t>
            </a:r>
          </a:p>
          <a:p>
            <a:r>
              <a:rPr lang="en-US" dirty="0" smtClean="0"/>
              <a:t>Sheep were a commodity</a:t>
            </a:r>
          </a:p>
          <a:p>
            <a:endParaRPr lang="en-US" dirty="0"/>
          </a:p>
          <a:p>
            <a:endParaRPr lang="en-US" dirty="0" smtClean="0"/>
          </a:p>
          <a:p>
            <a:pPr indent="0">
              <a:buNone/>
            </a:pPr>
            <a:r>
              <a:rPr lang="en-US" dirty="0" smtClean="0"/>
              <a:t>Flores, S. (1997). </a:t>
            </a:r>
            <a:r>
              <a:rPr lang="en-US" i="1" dirty="0" smtClean="0"/>
              <a:t>Shakespeare’s world/stage. </a:t>
            </a:r>
            <a:r>
              <a:rPr lang="en-US" dirty="0"/>
              <a:t>Retrieved from http://</a:t>
            </a:r>
            <a:r>
              <a:rPr lang="en-US" dirty="0" err="1"/>
              <a:t>www.webpages.uidaho.edu</a:t>
            </a:r>
            <a:r>
              <a:rPr lang="en-US" dirty="0"/>
              <a:t>/~</a:t>
            </a:r>
            <a:r>
              <a:rPr lang="en-US" dirty="0" err="1"/>
              <a:t>sflores</a:t>
            </a:r>
            <a:r>
              <a:rPr lang="en-US" dirty="0"/>
              <a:t>/345world.html</a:t>
            </a:r>
          </a:p>
        </p:txBody>
      </p:sp>
    </p:spTree>
    <p:extLst>
      <p:ext uri="{BB962C8B-B14F-4D97-AF65-F5344CB8AC3E}">
        <p14:creationId xmlns:p14="http://schemas.microsoft.com/office/powerpoint/2010/main" val="1661013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Disorder</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Rioters were not taken seriously</a:t>
            </a:r>
          </a:p>
          <a:p>
            <a:r>
              <a:rPr lang="en-US" dirty="0" smtClean="0"/>
              <a:t>Riots occurred against landowners</a:t>
            </a:r>
          </a:p>
          <a:p>
            <a:r>
              <a:rPr lang="en-US" dirty="0" smtClean="0"/>
              <a:t>Riots included drinking and song</a:t>
            </a:r>
          </a:p>
          <a:p>
            <a:r>
              <a:rPr lang="en-US" dirty="0" smtClean="0"/>
              <a:t>Many rioters (depending on circumstance), were tortured and executed</a:t>
            </a:r>
          </a:p>
          <a:p>
            <a:endParaRPr lang="en-US" dirty="0"/>
          </a:p>
          <a:p>
            <a:pPr indent="0">
              <a:buNone/>
            </a:pPr>
            <a:endParaRPr lang="en-US" dirty="0"/>
          </a:p>
          <a:p>
            <a:pPr indent="0">
              <a:buNone/>
            </a:pPr>
            <a:r>
              <a:rPr lang="en-US" dirty="0"/>
              <a:t>Flores, S. (1997). </a:t>
            </a:r>
            <a:r>
              <a:rPr lang="en-US" i="1" dirty="0"/>
              <a:t>Shakespeare’s world/stage. </a:t>
            </a:r>
            <a:r>
              <a:rPr lang="en-US" dirty="0"/>
              <a:t>Retrieved from http://</a:t>
            </a:r>
            <a:r>
              <a:rPr lang="en-US" dirty="0" err="1"/>
              <a:t>www.webpages.uidaho.edu</a:t>
            </a:r>
            <a:r>
              <a:rPr lang="en-US" dirty="0"/>
              <a:t>/~</a:t>
            </a:r>
            <a:r>
              <a:rPr lang="en-US" dirty="0" err="1"/>
              <a:t>sflores</a:t>
            </a:r>
            <a:r>
              <a:rPr lang="en-US" dirty="0"/>
              <a:t>/345world.html</a:t>
            </a:r>
          </a:p>
          <a:p>
            <a:pPr indent="0">
              <a:buNone/>
            </a:pPr>
            <a:endParaRPr lang="en-US" dirty="0"/>
          </a:p>
        </p:txBody>
      </p:sp>
    </p:spTree>
    <p:extLst>
      <p:ext uri="{BB962C8B-B14F-4D97-AF65-F5344CB8AC3E}">
        <p14:creationId xmlns:p14="http://schemas.microsoft.com/office/powerpoint/2010/main" val="4189374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Women’s rights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Had little power of direction of their lives</a:t>
            </a:r>
          </a:p>
          <a:p>
            <a:r>
              <a:rPr lang="en-US" dirty="0" smtClean="0"/>
              <a:t>Patriarchal society (Men at the top, women at the bottom)</a:t>
            </a:r>
          </a:p>
          <a:p>
            <a:r>
              <a:rPr lang="en-US" dirty="0" smtClean="0"/>
              <a:t>Denied education, denied a career and denied freedom of speech</a:t>
            </a:r>
          </a:p>
          <a:p>
            <a:r>
              <a:rPr lang="en-US" dirty="0" smtClean="0"/>
              <a:t>Women were able to gain some rights, as long as they had no male influence (husband, brother, father etc.)</a:t>
            </a:r>
          </a:p>
          <a:p>
            <a:endParaRPr lang="en-US" dirty="0"/>
          </a:p>
          <a:p>
            <a:pPr indent="0">
              <a:buNone/>
            </a:pPr>
            <a:r>
              <a:rPr lang="en-US" dirty="0"/>
              <a:t>Flores, S. (1997). </a:t>
            </a:r>
            <a:r>
              <a:rPr lang="en-US" i="1" dirty="0"/>
              <a:t>Shakespeare’s world/stage. </a:t>
            </a:r>
            <a:r>
              <a:rPr lang="en-US" dirty="0"/>
              <a:t>Retrieved from http://</a:t>
            </a:r>
            <a:r>
              <a:rPr lang="en-US" dirty="0" err="1"/>
              <a:t>www.webpages.uidaho.edu</a:t>
            </a:r>
            <a:r>
              <a:rPr lang="en-US" dirty="0"/>
              <a:t>/~</a:t>
            </a:r>
            <a:r>
              <a:rPr lang="en-US" dirty="0" err="1"/>
              <a:t>sflores</a:t>
            </a:r>
            <a:r>
              <a:rPr lang="en-US" dirty="0"/>
              <a:t>/345world.html</a:t>
            </a:r>
          </a:p>
          <a:p>
            <a:pPr indent="0">
              <a:buNone/>
            </a:pPr>
            <a:endParaRPr lang="en-US" dirty="0"/>
          </a:p>
        </p:txBody>
      </p:sp>
    </p:spTree>
    <p:extLst>
      <p:ext uri="{BB962C8B-B14F-4D97-AF65-F5344CB8AC3E}">
        <p14:creationId xmlns:p14="http://schemas.microsoft.com/office/powerpoint/2010/main" val="1253642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fontScale="92500"/>
          </a:bodyPr>
          <a:lstStyle/>
          <a:p>
            <a:pPr indent="0">
              <a:buNone/>
            </a:pPr>
            <a:r>
              <a:rPr lang="en-US" dirty="0" smtClean="0"/>
              <a:t>This PowerPoint presentation was created as an example to demonstrate what students can include in their document.  PowerPoint is a great ICT for an interesting platform of displaying information and also allowing the students to use creative thinking when it comes to editing.  As students feel more comfortable using technology in their studies, it will help to ensure that students remain engaged in their required task and are able to show information that answers all </a:t>
            </a:r>
            <a:r>
              <a:rPr lang="en-US" smtClean="0"/>
              <a:t>required questions.</a:t>
            </a:r>
            <a:endParaRPr lang="en-US"/>
          </a:p>
        </p:txBody>
      </p:sp>
    </p:spTree>
    <p:extLst>
      <p:ext uri="{BB962C8B-B14F-4D97-AF65-F5344CB8AC3E}">
        <p14:creationId xmlns:p14="http://schemas.microsoft.com/office/powerpoint/2010/main" val="14531857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Couture.thmx</Template>
  <TotalTime>851</TotalTime>
  <Words>328</Words>
  <Application>Microsoft Macintosh PowerPoint</Application>
  <PresentationFormat>On-screen Show (4:3)</PresentationFormat>
  <Paragraphs>35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Couture</vt:lpstr>
      <vt:lpstr>Shakespeare society</vt:lpstr>
      <vt:lpstr>Life</vt:lpstr>
      <vt:lpstr>wealth</vt:lpstr>
      <vt:lpstr>Disorder</vt:lpstr>
      <vt:lpstr>Women’s rights</vt:lpstr>
      <vt:lpstr>Example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Shakespeare society</dc:title>
  <dc:creator>Tonie Cooper</dc:creator>
  <cp:lastModifiedBy>Tonie Cooper</cp:lastModifiedBy>
  <cp:revision>5</cp:revision>
  <dcterms:created xsi:type="dcterms:W3CDTF">2014-01-21T13:46:32Z</dcterms:created>
  <dcterms:modified xsi:type="dcterms:W3CDTF">2014-01-22T03:58:26Z</dcterms:modified>
</cp:coreProperties>
</file>